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83" r:id="rId6"/>
    <p:sldId id="263" r:id="rId7"/>
    <p:sldId id="264" r:id="rId8"/>
    <p:sldId id="297" r:id="rId9"/>
    <p:sldId id="267" r:id="rId10"/>
    <p:sldId id="268" r:id="rId11"/>
    <p:sldId id="270" r:id="rId12"/>
    <p:sldId id="304" r:id="rId13"/>
    <p:sldId id="284" r:id="rId14"/>
    <p:sldId id="298" r:id="rId15"/>
    <p:sldId id="301" r:id="rId16"/>
    <p:sldId id="302" r:id="rId17"/>
    <p:sldId id="303" r:id="rId18"/>
    <p:sldId id="300" r:id="rId19"/>
    <p:sldId id="272" r:id="rId20"/>
    <p:sldId id="273" r:id="rId21"/>
    <p:sldId id="295" r:id="rId22"/>
    <p:sldId id="292" r:id="rId23"/>
    <p:sldId id="274" r:id="rId24"/>
    <p:sldId id="285" r:id="rId25"/>
    <p:sldId id="296" r:id="rId26"/>
    <p:sldId id="286" r:id="rId27"/>
    <p:sldId id="289" r:id="rId28"/>
    <p:sldId id="290" r:id="rId29"/>
    <p:sldId id="287" r:id="rId30"/>
    <p:sldId id="293" r:id="rId31"/>
    <p:sldId id="299" r:id="rId32"/>
    <p:sldId id="294" r:id="rId33"/>
    <p:sldId id="282" r:id="rId3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469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imp.wakeup equivalent to Javascript setTimeout function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electricimp.com%5Cdocs%5Cgettingstarted" TargetMode="External"/><Relationship Id="rId4" Type="http://schemas.openxmlformats.org/officeDocument/2006/relationships/hyperlink" Target="http://electricimp.com/docs/getting-started" TargetMode="External"/><Relationship Id="rId5" Type="http://schemas.openxmlformats.org/officeDocument/2006/relationships/hyperlink" Target="http://electricimp.com/docs/api" TargetMode="External"/><Relationship Id="rId6" Type="http://schemas.openxmlformats.org/officeDocument/2006/relationships/hyperlink" Target="electricimp.com%5Cdocs%5Csquirrel" TargetMode="External"/><Relationship Id="rId7" Type="http://schemas.openxmlformats.org/officeDocument/2006/relationships/hyperlink" Target="https://github.com/electricimp" TargetMode="External"/><Relationship Id="rId8" Type="http://schemas.openxmlformats.org/officeDocument/2006/relationships/hyperlink" Target="http://forums.electricimp.com" TargetMode="External"/><Relationship Id="rId9" Type="http://schemas.openxmlformats.org/officeDocument/2006/relationships/hyperlink" Target="http://community.electricimp.com" TargetMode="Externa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youtube.com/v/Kcyqd2i_lvg" TargetMode="External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ubTitle" idx="1"/>
          </p:nvPr>
        </p:nvSpPr>
        <p:spPr>
          <a:xfrm>
            <a:off x="1371600" y="3043988"/>
            <a:ext cx="6400799" cy="1144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4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3200" b="1" dirty="0" err="1" smtClean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HackBright</a:t>
            </a:r>
            <a:r>
              <a:rPr lang="en-US" sz="3200" b="1" dirty="0" smtClean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Workshop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011" y="1119284"/>
            <a:ext cx="2895978" cy="17062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1371600" y="3874843"/>
            <a:ext cx="6938963" cy="12681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Matt Haines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Betsy Rhodes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betsyrhodes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ct val="25000"/>
            </a:pP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Gino </a:t>
            </a:r>
            <a:r>
              <a:rPr lang="en-US" sz="18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Miglio</a:t>
            </a: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collardgreens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25000"/>
            </a:pPr>
            <a:r>
              <a:rPr lang="en-US" sz="18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Tom Byrne - @</a:t>
            </a:r>
            <a:r>
              <a:rPr lang="en-US" sz="18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ersatzavian</a:t>
            </a:r>
            <a:endParaRPr lang="en-US" sz="1800" dirty="0" smtClean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1280275" y="5451647"/>
            <a:ext cx="7135499" cy="83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While you are waiting please make sure you have downloaded the 'Electric Imp' app for mobile device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66740"/>
            <a:ext cx="8134500" cy="448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</a:p>
        </p:txBody>
      </p:sp>
      <p:cxnSp>
        <p:nvCxnSpPr>
          <p:cNvPr id="200" name="Shape 200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 flipH="1">
            <a:off x="1819463" y="2654820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6382110" y="314091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0" y="1525592"/>
            <a:ext cx="7034099" cy="387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2311582" y="382849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/>
          <p:nvPr/>
        </p:nvSpPr>
        <p:spPr>
          <a:xfrm flipH="1">
            <a:off x="462513" y="3630968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230"/>
          <p:cNvSpPr/>
          <p:nvPr/>
        </p:nvSpPr>
        <p:spPr>
          <a:xfrm flipH="1">
            <a:off x="2542516" y="197764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0" y="1525592"/>
            <a:ext cx="7034099" cy="387974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loud 1"/>
          <p:cNvSpPr/>
          <p:nvPr/>
        </p:nvSpPr>
        <p:spPr>
          <a:xfrm>
            <a:off x="3300503" y="2932143"/>
            <a:ext cx="1423806" cy="79290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Agent Code</a:t>
            </a:r>
            <a:endParaRPr lang="en-US" dirty="0"/>
          </a:p>
        </p:txBody>
      </p:sp>
      <p:sp>
        <p:nvSpPr>
          <p:cNvPr id="13" name="Cloud 12"/>
          <p:cNvSpPr/>
          <p:nvPr/>
        </p:nvSpPr>
        <p:spPr>
          <a:xfrm>
            <a:off x="6251686" y="2932143"/>
            <a:ext cx="1423806" cy="79290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Code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6251686" y="4484759"/>
            <a:ext cx="1423806" cy="79290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48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02291" y="1153147"/>
            <a:ext cx="833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/hackbright2k15/tree/master/toggle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454" y="1928813"/>
            <a:ext cx="81036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toggle.device.nut</a:t>
            </a:r>
            <a:r>
              <a:rPr lang="en-US" dirty="0" smtClean="0"/>
              <a:t> into the </a:t>
            </a:r>
            <a:r>
              <a:rPr lang="en-US" b="1" dirty="0" smtClean="0"/>
              <a:t>device </a:t>
            </a:r>
            <a:r>
              <a:rPr lang="en-US" b="1" dirty="0" smtClean="0"/>
              <a:t>editor</a:t>
            </a:r>
            <a:endParaRPr lang="en-US" b="1" dirty="0" smtClean="0"/>
          </a:p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toggle.agent.nut</a:t>
            </a:r>
            <a:r>
              <a:rPr lang="en-US" dirty="0" smtClean="0"/>
              <a:t> into the </a:t>
            </a:r>
            <a:r>
              <a:rPr lang="en-US" b="1" dirty="0" smtClean="0"/>
              <a:t>agent </a:t>
            </a:r>
            <a:r>
              <a:rPr lang="en-US" b="1" dirty="0" smtClean="0"/>
              <a:t>editor</a:t>
            </a:r>
            <a:endParaRPr lang="en-US" b="1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Hit ‘Build and Run</a:t>
            </a:r>
            <a:r>
              <a:rPr lang="en-US" dirty="0" smtClean="0"/>
              <a:t>’</a:t>
            </a:r>
          </a:p>
          <a:p>
            <a:pPr marL="342900" indent="-342900">
              <a:buAutoNum type="arabicParenR"/>
            </a:pPr>
            <a:r>
              <a:rPr lang="en-US" dirty="0" smtClean="0"/>
              <a:t>Play </a:t>
            </a:r>
            <a:r>
              <a:rPr lang="en-US" dirty="0" smtClean="0"/>
              <a:t>around with the button to see what happens!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152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128913" y="3044280"/>
            <a:ext cx="6891073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API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368482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5" y="1501234"/>
            <a:ext cx="7731350" cy="425828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24454" y="55141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LED API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Shape 24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845552" y="4128011"/>
            <a:ext cx="2927100" cy="3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here, then click the gear</a:t>
            </a:r>
            <a:endParaRPr lang="en-US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899513" y="406888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20788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LED API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903913" y="1653995"/>
            <a:ext cx="7336174" cy="4046359"/>
            <a:chOff x="622076" y="1700070"/>
            <a:chExt cx="7336174" cy="4046359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76" y="1700070"/>
              <a:ext cx="7336174" cy="4046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Shape 261"/>
            <p:cNvSpPr/>
            <p:nvPr/>
          </p:nvSpPr>
          <p:spPr>
            <a:xfrm flipH="1">
              <a:off x="1717547" y="2835139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5914340" y="3277980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2458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2 – LED API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02291" y="1153147"/>
            <a:ext cx="833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/hackbright2k15/tree/master</a:t>
            </a:r>
            <a:r>
              <a:rPr lang="en-US" sz="20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0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lang="en-US"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454" y="1928813"/>
            <a:ext cx="81036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api.device.nut</a:t>
            </a:r>
            <a:r>
              <a:rPr lang="en-US" dirty="0" smtClean="0"/>
              <a:t> </a:t>
            </a:r>
            <a:r>
              <a:rPr lang="en-US" dirty="0" smtClean="0"/>
              <a:t>into the </a:t>
            </a:r>
            <a:r>
              <a:rPr lang="en-US" b="1" dirty="0" smtClean="0"/>
              <a:t>device </a:t>
            </a:r>
            <a:r>
              <a:rPr lang="en-US" b="1" dirty="0" smtClean="0"/>
              <a:t>editor</a:t>
            </a:r>
            <a:endParaRPr lang="en-US" b="1" dirty="0" smtClean="0"/>
          </a:p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api.agent.nut</a:t>
            </a:r>
            <a:r>
              <a:rPr lang="en-US" dirty="0" smtClean="0"/>
              <a:t> </a:t>
            </a:r>
            <a:r>
              <a:rPr lang="en-US" dirty="0" smtClean="0"/>
              <a:t>into the </a:t>
            </a:r>
            <a:r>
              <a:rPr lang="en-US" b="1" dirty="0" smtClean="0"/>
              <a:t>agent </a:t>
            </a:r>
            <a:r>
              <a:rPr lang="en-US" b="1" dirty="0" smtClean="0"/>
              <a:t>editor</a:t>
            </a:r>
            <a:endParaRPr lang="en-US" b="1" dirty="0" smtClean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Hit Build and Run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* The URLs you need to control your LED should be in the </a:t>
            </a:r>
            <a:r>
              <a:rPr lang="en-US" b="1" dirty="0" smtClean="0"/>
              <a:t>Device Logs pane</a:t>
            </a:r>
            <a:endParaRPr lang="en-US" b="1" dirty="0" smtClean="0"/>
          </a:p>
          <a:p>
            <a:pPr marL="342900" indent="-342900">
              <a:buAutoNum type="arabicParenR"/>
            </a:pPr>
            <a:r>
              <a:rPr lang="en-US" dirty="0" smtClean="0"/>
              <a:t>Copy and paste the URLs into a new browser window (or </a:t>
            </a:r>
            <a:r>
              <a:rPr lang="en-US" dirty="0" err="1" smtClean="0"/>
              <a:t>cURL</a:t>
            </a:r>
            <a:r>
              <a:rPr lang="en-US" dirty="0" smtClean="0"/>
              <a:t>, etc) to control your LEDs</a:t>
            </a:r>
          </a:p>
          <a:p>
            <a:r>
              <a:rPr lang="en-US" dirty="0" smtClean="0"/>
              <a:t>       * These are endpoints on the Internet now, so anyone with the URL can control them</a:t>
            </a:r>
          </a:p>
          <a:p>
            <a:endParaRPr lang="en-US" b="1" dirty="0" smtClean="0">
              <a:solidFill>
                <a:srgbClr val="F79646"/>
              </a:solidFill>
            </a:endParaRPr>
          </a:p>
          <a:p>
            <a:pPr lvl="7"/>
            <a:r>
              <a:rPr lang="en-US" dirty="0" smtClean="0">
                <a:solidFill>
                  <a:schemeClr val="tx1"/>
                </a:solidFill>
              </a:rPr>
              <a:t>5) Bonus Points – Build a webpage/script to control your/your friends’ LEDs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7746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128913" y="3044280"/>
            <a:ext cx="6891073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349641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6" y="1501234"/>
            <a:ext cx="7731348" cy="425828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24454" y="55141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Shape 24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804314" y="3747497"/>
            <a:ext cx="2440428" cy="39983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Hover </a:t>
            </a:r>
            <a:r>
              <a:rPr lang="en-US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here, then click the gear</a:t>
            </a:r>
            <a:endParaRPr lang="en-US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1899513" y="3647437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we doing tonight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Shape 94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Shape 95"/>
          <p:cNvSpPr txBox="1"/>
          <p:nvPr/>
        </p:nvSpPr>
        <p:spPr>
          <a:xfrm>
            <a:off x="524450" y="1143000"/>
            <a:ext cx="7391399" cy="46742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Obligatory Internet of Things (IoT) Slide</a:t>
            </a:r>
            <a:endParaRPr lang="en-US"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Workshop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your imp online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LED with a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an LED with an API</a:t>
            </a: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Controlling an LED with Twitter</a:t>
            </a:r>
          </a:p>
          <a:p>
            <a:pPr marL="114300"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home project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SparkFun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dk1"/>
              </a:buClr>
              <a:buSzPct val="100000"/>
            </a:pPr>
            <a:r>
              <a:rPr lang="en-US" sz="2400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https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://</a:t>
            </a:r>
            <a:r>
              <a:rPr lang="en-US" sz="2400" dirty="0" err="1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dirty="0" err="1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400" dirty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/hackbright2k15</a:t>
            </a:r>
            <a:endParaRPr lang="en-US" sz="2400" dirty="0" smtClean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903913" y="1653995"/>
            <a:ext cx="7336174" cy="4046359"/>
            <a:chOff x="622076" y="1700070"/>
            <a:chExt cx="7336174" cy="4046359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76" y="1700070"/>
              <a:ext cx="7336174" cy="40463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Shape 261"/>
            <p:cNvSpPr/>
            <p:nvPr/>
          </p:nvSpPr>
          <p:spPr>
            <a:xfrm flipH="1">
              <a:off x="1717547" y="2835139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5914340" y="3277980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02291" y="1153147"/>
            <a:ext cx="8339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0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beardedinventor</a:t>
            </a:r>
            <a:r>
              <a:rPr lang="en-US" sz="20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/hackbright2k15/tree/master</a:t>
            </a:r>
            <a:r>
              <a:rPr lang="en-US" sz="20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/twitter</a:t>
            </a:r>
            <a:endParaRPr lang="en-US" sz="20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4454" y="1928813"/>
            <a:ext cx="81036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twitter.device.nut</a:t>
            </a:r>
            <a:r>
              <a:rPr lang="en-US" dirty="0" smtClean="0"/>
              <a:t> into the </a:t>
            </a:r>
            <a:r>
              <a:rPr lang="en-US" b="1" dirty="0" smtClean="0"/>
              <a:t>device </a:t>
            </a:r>
            <a:r>
              <a:rPr lang="en-US" b="1" dirty="0" smtClean="0"/>
              <a:t>editor</a:t>
            </a:r>
            <a:endParaRPr lang="en-US" b="1" dirty="0" smtClean="0"/>
          </a:p>
          <a:p>
            <a:pPr marL="342900" indent="-342900">
              <a:buAutoNum type="arabicParenR"/>
            </a:pPr>
            <a:r>
              <a:rPr lang="en-US" dirty="0" smtClean="0"/>
              <a:t>Copy the code in </a:t>
            </a:r>
            <a:r>
              <a:rPr lang="en-US" dirty="0" err="1" smtClean="0">
                <a:solidFill>
                  <a:srgbClr val="F79646"/>
                </a:solidFill>
              </a:rPr>
              <a:t>twitter.agent.nut</a:t>
            </a:r>
            <a:r>
              <a:rPr lang="en-US" dirty="0" smtClean="0"/>
              <a:t> into the </a:t>
            </a:r>
            <a:r>
              <a:rPr lang="en-US" b="1" dirty="0" smtClean="0"/>
              <a:t>agent </a:t>
            </a:r>
            <a:r>
              <a:rPr lang="en-US" b="1" dirty="0" smtClean="0"/>
              <a:t>editor</a:t>
            </a:r>
            <a:endParaRPr lang="en-US" b="1" dirty="0" smtClean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/>
              <a:t>Setup your Twitter application</a:t>
            </a:r>
          </a:p>
          <a:p>
            <a:pPr marL="342900" indent="-342900">
              <a:buAutoNum type="arabicParenR"/>
            </a:pPr>
            <a:r>
              <a:rPr lang="en-US" dirty="0" smtClean="0"/>
              <a:t>Copy the required tokens into your code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Hit ‘Build and Run’ and try tweeting with your tracked term to see what 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546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906778" y="1655576"/>
            <a:ext cx="7330443" cy="4043197"/>
            <a:chOff x="624941" y="1701651"/>
            <a:chExt cx="7330443" cy="4043197"/>
          </a:xfrm>
        </p:grpSpPr>
        <p:pic>
          <p:nvPicPr>
            <p:cNvPr id="260" name="Shape 26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941" y="1701651"/>
              <a:ext cx="7330443" cy="40431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Shape 262"/>
            <p:cNvSpPr/>
            <p:nvPr/>
          </p:nvSpPr>
          <p:spPr>
            <a:xfrm>
              <a:off x="3533090" y="3245742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80897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2" y="1783059"/>
            <a:ext cx="7556469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97654" y="1153147"/>
            <a:ext cx="41486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http:/</a:t>
            </a:r>
            <a:r>
              <a:rPr lang="en-US" sz="32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32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apps.twitter.com</a:t>
            </a:r>
            <a:endParaRPr lang="en-US" sz="32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261"/>
          <p:cNvSpPr/>
          <p:nvPr/>
        </p:nvSpPr>
        <p:spPr>
          <a:xfrm flipH="1">
            <a:off x="3214534" y="289882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6" y="1357542"/>
            <a:ext cx="7551660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28"/>
          <p:cNvSpPr/>
          <p:nvPr/>
        </p:nvSpPr>
        <p:spPr>
          <a:xfrm rot="16200000">
            <a:off x="7442438" y="4735076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0117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66" y="1358866"/>
            <a:ext cx="7551660" cy="41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26"/>
          <p:cNvSpPr/>
          <p:nvPr/>
        </p:nvSpPr>
        <p:spPr>
          <a:xfrm>
            <a:off x="3095551" y="3952681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 flipH="1">
            <a:off x="937794" y="356521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9459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2" y="1357542"/>
            <a:ext cx="7556468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1772034" y="2451946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8971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941028" y="3416260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26"/>
          <p:cNvSpPr/>
          <p:nvPr/>
        </p:nvSpPr>
        <p:spPr>
          <a:xfrm>
            <a:off x="2531094" y="439955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7258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972388" y="5054811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7258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4" y="1357542"/>
            <a:ext cx="7545764" cy="41619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61"/>
          <p:cNvSpPr/>
          <p:nvPr/>
        </p:nvSpPr>
        <p:spPr>
          <a:xfrm flipH="1">
            <a:off x="2224434" y="1440592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61"/>
          <p:cNvSpPr/>
          <p:nvPr/>
        </p:nvSpPr>
        <p:spPr>
          <a:xfrm flipH="1">
            <a:off x="2224434" y="4219377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>
            <a:off x="5611173" y="1651014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261"/>
          <p:cNvSpPr/>
          <p:nvPr/>
        </p:nvSpPr>
        <p:spPr>
          <a:xfrm>
            <a:off x="5436607" y="4445479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4240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Internet of Things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1061" t="1793" r="687" b="731"/>
          <a:stretch/>
        </p:blipFill>
        <p:spPr>
          <a:xfrm>
            <a:off x="875975" y="1160475"/>
            <a:ext cx="7419499" cy="50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3 – Twitter Indicator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" y="1658439"/>
            <a:ext cx="7330441" cy="40374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61"/>
          <p:cNvSpPr/>
          <p:nvPr/>
        </p:nvSpPr>
        <p:spPr>
          <a:xfrm flipH="1">
            <a:off x="1644298" y="3184503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261"/>
          <p:cNvSpPr/>
          <p:nvPr/>
        </p:nvSpPr>
        <p:spPr>
          <a:xfrm>
            <a:off x="4017625" y="3536045"/>
            <a:ext cx="904800" cy="539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211167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901563" y="3044280"/>
            <a:ext cx="7337935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home project</a:t>
            </a:r>
            <a:r>
              <a:rPr lang="en-US" sz="4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4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0525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SparkFun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Shape 224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02291" y="1153147"/>
            <a:ext cx="83394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instructables.com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/id/</a:t>
            </a:r>
            <a:r>
              <a:rPr lang="en-US" sz="23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TempBug</a:t>
            </a:r>
            <a:r>
              <a:rPr lang="en-US" sz="23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-internet-connected-</a:t>
            </a:r>
            <a:r>
              <a:rPr lang="en-US" sz="2300" dirty="0" smtClean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thermometer</a:t>
            </a:r>
            <a:endParaRPr lang="en-US" sz="23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4454" y="1928813"/>
            <a:ext cx="8103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circuit wiring diagram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Ignore the battery clip and capacitor if you’re powering with USB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 build the battery version you’ll need a soldering iron, so check out a local hackerspace!!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59434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Resources</a:t>
            </a:r>
          </a:p>
        </p:txBody>
      </p:sp>
      <p:cxnSp>
        <p:nvCxnSpPr>
          <p:cNvPr id="358" name="Shape 358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Shape 359"/>
          <p:cNvSpPr txBox="1"/>
          <p:nvPr/>
        </p:nvSpPr>
        <p:spPr>
          <a:xfrm>
            <a:off x="524454" y="1143000"/>
            <a:ext cx="8426010" cy="360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/docs/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 action="ppaction://hlinkfile"/>
              </a:rPr>
              <a:t>gettingstarted</a:t>
            </a:r>
            <a:endParaRPr lang="en-US" sz="2400" b="0" i="0" u="sng" strike="noStrike" cap="none" baseline="0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Docs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/docs/api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Squirrel 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electricimp.com</a:t>
            </a:r>
            <a:r>
              <a:rPr lang="en-US" sz="2400" b="0" i="0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/docs/squirrel</a:t>
            </a:r>
          </a:p>
          <a:p>
            <a:pPr>
              <a:buSzPct val="25000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g</a:t>
            </a:r>
            <a:r>
              <a:rPr lang="en-US" sz="24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ithub.com/electricimp</a:t>
            </a:r>
            <a:endParaRPr lang="en-US" sz="24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8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</a:t>
            </a: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 	</a:t>
            </a:r>
            <a:r>
              <a:rPr lang="en-US" sz="2400" b="0" i="0" u="sng" strike="noStrike" cap="none" baseline="0" dirty="0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community.electricimp.com</a:t>
            </a:r>
            <a:endParaRPr lang="en-US" sz="2400" b="0" i="0" u="sng" strike="noStrike" cap="none" baseline="0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9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Forums 		</a:t>
            </a:r>
            <a:r>
              <a:rPr lang="en-US" sz="2400" b="0" i="0" u="sng" strike="noStrike" cap="none" baseline="0" dirty="0" err="1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forums.electricimp.com</a:t>
            </a:r>
            <a:endParaRPr lang="en-US" sz="2400" b="0" i="0" u="sng" strike="noStrike" cap="none" baseline="0" dirty="0" smtClean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10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>
            <a:spLocks noGrp="1"/>
          </p:cNvSpPr>
          <p:nvPr>
            <p:ph type="subTitle" idx="1"/>
          </p:nvPr>
        </p:nvSpPr>
        <p:spPr>
          <a:xfrm>
            <a:off x="1371601" y="4630077"/>
            <a:ext cx="6400799" cy="8578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40"/>
              </a:spcBef>
              <a:buClr>
                <a:srgbClr val="0C0C0C"/>
              </a:buClr>
              <a:buSzPct val="25000"/>
              <a:buFont typeface="Arial"/>
              <a:buNone/>
            </a:pPr>
            <a:r>
              <a:rPr lang="en-US" sz="48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610436" y="3044280"/>
            <a:ext cx="592312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get started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circuit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HackBright 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90" y="1322306"/>
            <a:ext cx="7872020" cy="422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2487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your imp online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>
            <a:hlinkClick r:id="rId4"/>
          </p:cNvPr>
          <p:cNvSpPr/>
          <p:nvPr/>
        </p:nvSpPr>
        <p:spPr>
          <a:xfrm>
            <a:off x="1524000" y="1143000"/>
            <a:ext cx="6096000" cy="4572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24454" y="543579"/>
            <a:ext cx="8619544" cy="52321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lvl="0">
              <a:buSzPct val="25000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imp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</a:t>
            </a:r>
          </a:p>
        </p:txBody>
      </p:sp>
      <p:cxnSp>
        <p:nvCxnSpPr>
          <p:cNvPr id="158" name="Shape 158"/>
          <p:cNvCxnSpPr/>
          <p:nvPr/>
        </p:nvCxnSpPr>
        <p:spPr>
          <a:xfrm>
            <a:off x="495300" y="1066798"/>
            <a:ext cx="8648699" cy="1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Shape 159"/>
          <p:cNvSpPr txBox="1"/>
          <p:nvPr/>
        </p:nvSpPr>
        <p:spPr>
          <a:xfrm>
            <a:off x="524450" y="1153147"/>
            <a:ext cx="8426100" cy="4857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the Electric Imp mobile app (available on iOS and Android app stores)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into the app with your Electric Imp Account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"Other Network"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WiFi credentials: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</a:t>
            </a:r>
            <a:r>
              <a:rPr lang="en-US" sz="1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impdemo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	</a:t>
            </a:r>
            <a:r>
              <a:rPr lang="en-US" sz="1800">
                <a:solidFill>
                  <a:srgbClr val="FF6600"/>
                </a:solidFill>
                <a:latin typeface="Calibri"/>
                <a:ea typeface="Calibri"/>
                <a:cs typeface="Calibri"/>
                <a:sym typeface="Calibri"/>
              </a:rPr>
              <a:t>electric</a:t>
            </a:r>
          </a:p>
          <a:p>
            <a:pPr marR="0" lvl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up your imp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imp’s internal LED must be blinking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</a:t>
            </a: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BlinkUp </a:t>
            </a: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mobile app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Hold screen of phone against en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of Imp until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BlinkUp completes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device should now be blinking green (online)*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1056408" y="6416125"/>
            <a:ext cx="760224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Your imp will stop blinking after 1 minute to save power (it is still powered on)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17095"/>
          <a:stretch/>
        </p:blipFill>
        <p:spPr>
          <a:xfrm>
            <a:off x="5933731" y="2000725"/>
            <a:ext cx="2724918" cy="4009875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309226" y="3044280"/>
            <a:ext cx="6530448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Buttons &amp; LEDs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409" cy="860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42937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524454" y="543579"/>
            <a:ext cx="8619599" cy="5232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1 – Controlling an LED with a Button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495300" y="1066798"/>
            <a:ext cx="8648699" cy="0"/>
          </a:xfrm>
          <a:prstGeom prst="straightConnector1">
            <a:avLst/>
          </a:prstGeom>
          <a:noFill/>
          <a:ln w="12700" cap="rnd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l="47296" r="19788" b="53948"/>
          <a:stretch/>
        </p:blipFill>
        <p:spPr>
          <a:xfrm>
            <a:off x="0" y="6010589"/>
            <a:ext cx="1056300" cy="86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Shape 189"/>
          <p:cNvGrpSpPr/>
          <p:nvPr/>
        </p:nvGrpSpPr>
        <p:grpSpPr>
          <a:xfrm>
            <a:off x="578126" y="1519917"/>
            <a:ext cx="7987733" cy="4371116"/>
            <a:chOff x="547776" y="1243442"/>
            <a:chExt cx="7987733" cy="4371116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76" y="1243442"/>
              <a:ext cx="7987733" cy="4371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Shape 191"/>
            <p:cNvSpPr/>
            <p:nvPr/>
          </p:nvSpPr>
          <p:spPr>
            <a:xfrm>
              <a:off x="1755091" y="2093464"/>
              <a:ext cx="904800" cy="539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9525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Shape 192"/>
          <p:cNvSpPr txBox="1"/>
          <p:nvPr/>
        </p:nvSpPr>
        <p:spPr>
          <a:xfrm>
            <a:off x="2732750" y="2411412"/>
            <a:ext cx="3848699" cy="369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Hover here, then click the gear</a:t>
            </a:r>
            <a:endParaRPr lang="en-US" dirty="0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686</Words>
  <Application>Microsoft Macintosh PowerPoint</Application>
  <PresentationFormat>On-screen Show (4:3)</PresentationFormat>
  <Paragraphs>151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Haines</cp:lastModifiedBy>
  <cp:revision>19</cp:revision>
  <dcterms:modified xsi:type="dcterms:W3CDTF">2015-02-09T23:53:18Z</dcterms:modified>
</cp:coreProperties>
</file>